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notesMasterIdLst>
    <p:notesMasterId r:id="rId16"/>
  </p:notesMasterIdLst>
  <p:sldIdLst>
    <p:sldId id="256" r:id="rId2"/>
    <p:sldId id="319" r:id="rId3"/>
    <p:sldId id="359" r:id="rId4"/>
    <p:sldId id="614" r:id="rId5"/>
    <p:sldId id="682" r:id="rId6"/>
    <p:sldId id="683" r:id="rId7"/>
    <p:sldId id="697" r:id="rId8"/>
    <p:sldId id="698" r:id="rId9"/>
    <p:sldId id="699" r:id="rId10"/>
    <p:sldId id="700" r:id="rId11"/>
    <p:sldId id="651" r:id="rId12"/>
    <p:sldId id="346" r:id="rId13"/>
    <p:sldId id="357" r:id="rId14"/>
    <p:sldId id="34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706" autoAdjust="0"/>
  </p:normalViewPr>
  <p:slideViewPr>
    <p:cSldViewPr>
      <p:cViewPr varScale="1">
        <p:scale>
          <a:sx n="63" d="100"/>
          <a:sy n="63" d="100"/>
        </p:scale>
        <p:origin x="780" y="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055086-4508-46F8-B8AF-02CCFAFF4248}" type="datetimeFigureOut">
              <a:rPr lang="en-US" smtClean="0"/>
              <a:t>10/6/2023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9D940C-3D17-4A1F-BD88-E903A58D7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292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62261C21-AFE1-4982-9B88-5DBE5C41B38F}" type="datetimeFigureOut">
              <a:rPr lang="en-US" smtClean="0"/>
              <a:pPr/>
              <a:t>10/6/2023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2261C21-AFE1-4982-9B88-5DBE5C41B38F}" type="datetimeFigureOut">
              <a:rPr lang="en-US" smtClean="0"/>
              <a:pPr/>
              <a:t>10/6/2023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1800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7 - Friday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E5D465-2B00-458D-8598-D99A79FB5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something goes wrong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31E26E-7CC7-4D1C-8F1B-F2A720BAAB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use 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command to see what names are visible in your current Python environment</a:t>
            </a:r>
          </a:p>
          <a:p>
            <a:r>
              <a:rPr lang="en-US" dirty="0"/>
              <a:t>We usually run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in interactive mode so that we can look through the names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You can also use it to see what's inside a module you import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A499670-9370-460F-B335-8BEBAEE79508}"/>
              </a:ext>
            </a:extLst>
          </p:cNvPr>
          <p:cNvSpPr/>
          <p:nvPr/>
        </p:nvSpPr>
        <p:spPr>
          <a:xfrm>
            <a:off x="609600" y="3886200"/>
            <a:ext cx="10972799" cy="76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anchor="ctr">
            <a:normAutofit/>
          </a:bodyPr>
          <a:lstStyle/>
          <a:p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  <a:r>
              <a:rPr lang="en-US" sz="2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dir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171F43-0E9A-4879-851C-B70564A72139}"/>
              </a:ext>
            </a:extLst>
          </p:cNvPr>
          <p:cNvSpPr/>
          <p:nvPr/>
        </p:nvSpPr>
        <p:spPr>
          <a:xfrm>
            <a:off x="609599" y="5562600"/>
            <a:ext cx="10972799" cy="1066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anchor="ctr">
            <a:normAutofit/>
          </a:bodyPr>
          <a:lstStyle/>
          <a:p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math</a:t>
            </a:r>
          </a:p>
          <a:p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8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dir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(math)</a:t>
            </a:r>
            <a:endParaRPr lang="en-US" sz="28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849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FA889D-E4FE-482A-B9C8-0ED1BD3A4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Time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AC29E5-6A66-414A-8092-00CA98ECD31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2256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More image processing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Keep reading 6.4 and also read 6.5</a:t>
            </a:r>
            <a:endParaRPr lang="en-US" b="1" dirty="0"/>
          </a:p>
          <a:p>
            <a:r>
              <a:rPr lang="en-US" b="1" dirty="0"/>
              <a:t>Finish Assignment 5</a:t>
            </a:r>
          </a:p>
          <a:p>
            <a:pPr lvl="1"/>
            <a:r>
              <a:rPr lang="en-US" b="1" dirty="0"/>
              <a:t>Due tonight before midnight!</a:t>
            </a:r>
          </a:p>
          <a:p>
            <a:r>
              <a:rPr lang="en-US" dirty="0"/>
              <a:t>Work on Assignment 6</a:t>
            </a:r>
          </a:p>
          <a:p>
            <a:pPr lvl="1"/>
            <a:r>
              <a:rPr lang="en-US" dirty="0"/>
              <a:t>Due next Friday before midnight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Color and images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Pixel</a:t>
            </a:r>
            <a:r>
              <a:rPr lang="en-US" dirty="0"/>
              <a:t> class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Image</a:t>
            </a:r>
            <a:r>
              <a:rPr lang="en-US" dirty="0"/>
              <a:t> class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87D0D-AF4F-48DD-B194-33FD4A908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5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A27011-B618-4FA7-B5E5-1FC3B2869B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660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Namespaces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216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Did you ever wonder how Python code is organized?</a:t>
            </a:r>
          </a:p>
          <a:p>
            <a:r>
              <a:rPr lang="en-US" dirty="0"/>
              <a:t>How do imports work?</a:t>
            </a:r>
          </a:p>
          <a:p>
            <a:r>
              <a:rPr lang="en-US" dirty="0"/>
              <a:t>What happens if you write a function called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run()</a:t>
            </a:r>
            <a:r>
              <a:rPr lang="en-US" dirty="0"/>
              <a:t> but one of the libraries you're using has a function called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run()</a:t>
            </a:r>
            <a:r>
              <a:rPr lang="en-US" dirty="0"/>
              <a:t> too?</a:t>
            </a:r>
          </a:p>
          <a:p>
            <a:r>
              <a:rPr lang="en-US" dirty="0"/>
              <a:t>The key organizing principle is </a:t>
            </a:r>
            <a:r>
              <a:rPr lang="en-US" b="1" dirty="0"/>
              <a:t>namespaces</a:t>
            </a:r>
          </a:p>
        </p:txBody>
      </p:sp>
    </p:spTree>
    <p:extLst>
      <p:ext uri="{BB962C8B-B14F-4D97-AF65-F5344CB8AC3E}">
        <p14:creationId xmlns:p14="http://schemas.microsoft.com/office/powerpoint/2010/main" val="2943505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AFEF3-BF07-4979-9701-BDB6CBC4D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Builtins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DD7DD7-15E2-480B-A2BC-42D8C04D2E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Some special functions are always available and don't need to be imported</a:t>
            </a:r>
          </a:p>
          <a:p>
            <a:r>
              <a:rPr lang="en-US" dirty="0"/>
              <a:t>These are called </a:t>
            </a:r>
            <a:r>
              <a:rPr lang="en-US" b="1" dirty="0" err="1"/>
              <a:t>builtins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IDLE shows these in </a:t>
            </a:r>
            <a:r>
              <a:rPr lang="en-US" b="1" dirty="0">
                <a:solidFill>
                  <a:srgbClr val="7030A0"/>
                </a:solidFill>
              </a:rPr>
              <a:t>purple</a:t>
            </a:r>
            <a:r>
              <a:rPr lang="en-US" dirty="0"/>
              <a:t> font</a:t>
            </a:r>
          </a:p>
          <a:p>
            <a:r>
              <a:rPr lang="en-US" dirty="0"/>
              <a:t>There are more, but these are the ones we've talked about in class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6101091-86BA-42FB-8199-0D4E56156B68}"/>
              </a:ext>
            </a:extLst>
          </p:cNvPr>
          <p:cNvSpPr txBox="1"/>
          <p:nvPr/>
        </p:nvSpPr>
        <p:spPr>
          <a:xfrm>
            <a:off x="1524000" y="2971800"/>
            <a:ext cx="10210800" cy="2743200"/>
          </a:xfrm>
          <a:prstGeom prst="rect">
            <a:avLst/>
          </a:prstGeom>
          <a:noFill/>
        </p:spPr>
        <p:txBody>
          <a:bodyPr wrap="square" numCol="2" rtlCol="0">
            <a:normAutofit fontScale="92500" lnSpcReduction="10000"/>
          </a:bodyPr>
          <a:lstStyle/>
          <a:p>
            <a:pPr lvl="1"/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chr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float()</a:t>
            </a:r>
          </a:p>
          <a:p>
            <a:pPr lvl="1"/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input()</a:t>
            </a:r>
          </a:p>
          <a:p>
            <a:pPr lvl="1"/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int()</a:t>
            </a:r>
          </a:p>
          <a:p>
            <a:pPr lvl="1"/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max()</a:t>
            </a:r>
          </a:p>
          <a:p>
            <a:pPr lvl="1"/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min()</a:t>
            </a:r>
          </a:p>
          <a:p>
            <a:pPr lvl="1"/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print()</a:t>
            </a:r>
          </a:p>
          <a:p>
            <a:pPr lvl="1"/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range()</a:t>
            </a:r>
          </a:p>
          <a:p>
            <a:pPr lvl="1"/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round()</a:t>
            </a:r>
          </a:p>
          <a:p>
            <a:pPr lvl="1"/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str()</a:t>
            </a:r>
          </a:p>
          <a:p>
            <a:pPr lvl="1"/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sum()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02624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34725-B740-4150-BC87-9D7A53AF1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Importing a module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97492B-86BB-452D-9798-DE1F5FDEEC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of the imports in this class have been importing a module</a:t>
            </a:r>
          </a:p>
          <a:p>
            <a:r>
              <a:rPr lang="en-US" dirty="0"/>
              <a:t>Doing so gives you access to code in the module</a:t>
            </a:r>
          </a:p>
          <a:p>
            <a:r>
              <a:rPr lang="en-US" dirty="0"/>
              <a:t>But it also requires you to type the name of the module with using stuff from it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B2BF988-B4B1-4447-9FB2-6D091459F64D}"/>
              </a:ext>
            </a:extLst>
          </p:cNvPr>
          <p:cNvSpPr/>
          <p:nvPr/>
        </p:nvSpPr>
        <p:spPr>
          <a:xfrm>
            <a:off x="609600" y="4572000"/>
            <a:ext cx="10972799" cy="1905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anchor="ctr">
            <a:normAutofit/>
          </a:bodyPr>
          <a:lstStyle/>
          <a:p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math</a:t>
            </a:r>
          </a:p>
          <a:p>
            <a:r>
              <a:rPr lang="en-US" sz="2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math.pi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math.sqrt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(5))</a:t>
            </a:r>
          </a:p>
          <a:p>
            <a:endParaRPr lang="en-US" sz="28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2900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34725-B740-4150-BC87-9D7A53AF1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Importing from a module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97492B-86BB-452D-9798-DE1F5FDEEC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741431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If you don't want to type the name of a module, you can import functions or objects from the module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You can even import everything from a module, using the wildcard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problem is that you will run into problems if something is named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pi</a:t>
            </a:r>
            <a:r>
              <a:rPr lang="en-US" dirty="0"/>
              <a:t> or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sqrt</a:t>
            </a:r>
            <a:r>
              <a:rPr lang="en-US" dirty="0"/>
              <a:t> in another module you import everything from</a:t>
            </a:r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B2BF988-B4B1-4447-9FB2-6D091459F64D}"/>
              </a:ext>
            </a:extLst>
          </p:cNvPr>
          <p:cNvSpPr/>
          <p:nvPr/>
        </p:nvSpPr>
        <p:spPr>
          <a:xfrm>
            <a:off x="765544" y="2514600"/>
            <a:ext cx="10972799" cy="1066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anchor="ctr">
            <a:normAutofit/>
          </a:bodyPr>
          <a:lstStyle/>
          <a:p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 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math</a:t>
            </a:r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import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pi</a:t>
            </a:r>
          </a:p>
          <a:p>
            <a:r>
              <a:rPr lang="en-US" sz="2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(pi) </a:t>
            </a:r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no math. needed!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3841DC6-E8BB-4306-8D5F-834C9ED5D9D0}"/>
              </a:ext>
            </a:extLst>
          </p:cNvPr>
          <p:cNvSpPr/>
          <p:nvPr/>
        </p:nvSpPr>
        <p:spPr>
          <a:xfrm>
            <a:off x="762000" y="4267200"/>
            <a:ext cx="10972799" cy="11826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anchor="ctr">
            <a:normAutofit fontScale="92500" lnSpcReduction="10000"/>
          </a:bodyPr>
          <a:lstStyle/>
          <a:p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 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math</a:t>
            </a:r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import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</a:p>
          <a:p>
            <a:r>
              <a:rPr lang="en-US" sz="2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(pi) </a:t>
            </a:r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math. is never needed again!</a:t>
            </a:r>
          </a:p>
          <a:p>
            <a:r>
              <a:rPr lang="en-US" sz="2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(sqrt(5))</a:t>
            </a:r>
            <a:endParaRPr lang="en-US" sz="28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3060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Custom 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F497D"/>
      </a:hlink>
      <a:folHlink>
        <a:srgbClr val="1F497D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6696</TotalTime>
  <Words>389</Words>
  <Application>Microsoft Office PowerPoint</Application>
  <PresentationFormat>Widescreen</PresentationFormat>
  <Paragraphs>87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1800</vt:lpstr>
      <vt:lpstr>Last time</vt:lpstr>
      <vt:lpstr>Questions?</vt:lpstr>
      <vt:lpstr>Assignment 5</vt:lpstr>
      <vt:lpstr>Namespaces</vt:lpstr>
      <vt:lpstr>Imports</vt:lpstr>
      <vt:lpstr>Builtins</vt:lpstr>
      <vt:lpstr>Importing a module</vt:lpstr>
      <vt:lpstr>Importing from a module</vt:lpstr>
      <vt:lpstr>If something goes wrong …</vt:lpstr>
      <vt:lpstr>Work Time</vt:lpstr>
      <vt:lpstr>Upcoming</vt:lpstr>
      <vt:lpstr>Next time…</vt:lpstr>
      <vt:lpstr>Reminders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177</dc:title>
  <dc:creator>Barry Wittman</dc:creator>
  <cp:lastModifiedBy>Wittman, Barry</cp:lastModifiedBy>
  <cp:revision>546</cp:revision>
  <dcterms:created xsi:type="dcterms:W3CDTF">2009-01-11T21:03:04Z</dcterms:created>
  <dcterms:modified xsi:type="dcterms:W3CDTF">2023-10-06T19:09:05Z</dcterms:modified>
</cp:coreProperties>
</file>